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05132-DBA5-4818-94C4-F07F972BE706}" type="datetimeFigureOut">
              <a:rPr lang="fr-FR" smtClean="0"/>
              <a:t>22/04/2016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94C5C-A58B-4F32-AE65-853D9BCFCB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2604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05132-DBA5-4818-94C4-F07F972BE706}" type="datetimeFigureOut">
              <a:rPr lang="fr-FR" smtClean="0"/>
              <a:t>22/04/2016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94C5C-A58B-4F32-AE65-853D9BCFCB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4899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05132-DBA5-4818-94C4-F07F972BE706}" type="datetimeFigureOut">
              <a:rPr lang="fr-FR" smtClean="0"/>
              <a:t>22/04/2016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94C5C-A58B-4F32-AE65-853D9BCFCB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7195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05132-DBA5-4818-94C4-F07F972BE706}" type="datetimeFigureOut">
              <a:rPr lang="fr-FR" smtClean="0"/>
              <a:t>22/04/2016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94C5C-A58B-4F32-AE65-853D9BCFCB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3040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05132-DBA5-4818-94C4-F07F972BE706}" type="datetimeFigureOut">
              <a:rPr lang="fr-FR" smtClean="0"/>
              <a:t>22/04/2016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94C5C-A58B-4F32-AE65-853D9BCFCB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7512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05132-DBA5-4818-94C4-F07F972BE706}" type="datetimeFigureOut">
              <a:rPr lang="fr-FR" smtClean="0"/>
              <a:t>22/04/2016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94C5C-A58B-4F32-AE65-853D9BCFCB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5190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05132-DBA5-4818-94C4-F07F972BE706}" type="datetimeFigureOut">
              <a:rPr lang="fr-FR" smtClean="0"/>
              <a:t>22/04/2016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94C5C-A58B-4F32-AE65-853D9BCFCB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7264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05132-DBA5-4818-94C4-F07F972BE706}" type="datetimeFigureOut">
              <a:rPr lang="fr-FR" smtClean="0"/>
              <a:t>22/04/2016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94C5C-A58B-4F32-AE65-853D9BCFCB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482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05132-DBA5-4818-94C4-F07F972BE706}" type="datetimeFigureOut">
              <a:rPr lang="fr-FR" smtClean="0"/>
              <a:t>22/04/2016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94C5C-A58B-4F32-AE65-853D9BCFCB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4046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05132-DBA5-4818-94C4-F07F972BE706}" type="datetimeFigureOut">
              <a:rPr lang="fr-FR" smtClean="0"/>
              <a:t>22/04/2016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94C5C-A58B-4F32-AE65-853D9BCFCB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6827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05132-DBA5-4818-94C4-F07F972BE706}" type="datetimeFigureOut">
              <a:rPr lang="fr-FR" smtClean="0"/>
              <a:t>22/04/2016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94C5C-A58B-4F32-AE65-853D9BCFCB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3236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905132-DBA5-4818-94C4-F07F972BE706}" type="datetimeFigureOut">
              <a:rPr lang="fr-FR" smtClean="0"/>
              <a:t>22/04/2016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994C5C-A58B-4F32-AE65-853D9BCFCB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2103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4" t="-6566" r="46106" b="-8293"/>
          <a:stretch/>
        </p:blipFill>
        <p:spPr>
          <a:xfrm>
            <a:off x="4388918" y="686899"/>
            <a:ext cx="3836193" cy="5114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49274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Grand écran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OISEAU DE LUNE CHAMANE</dc:creator>
  <cp:lastModifiedBy>OISEAU DE LUNE CHAMANE</cp:lastModifiedBy>
  <cp:revision>2</cp:revision>
  <dcterms:created xsi:type="dcterms:W3CDTF">2016-04-22T09:46:43Z</dcterms:created>
  <dcterms:modified xsi:type="dcterms:W3CDTF">2016-04-22T09:49:44Z</dcterms:modified>
</cp:coreProperties>
</file>